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3A916E-A610-40A8-AD21-1AD1F9B5313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1862BAE-B91C-4DCF-A748-081B399CB5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771658"/>
          </a:xfrm>
        </p:spPr>
        <p:txBody>
          <a:bodyPr>
            <a:noAutofit/>
          </a:bodyPr>
          <a:lstStyle/>
          <a:p>
            <a:r>
              <a:rPr lang="en-US" sz="6000" dirty="0" smtClean="0"/>
              <a:t>Wild </a:t>
            </a:r>
            <a:r>
              <a:rPr lang="en-US" sz="6000" dirty="0"/>
              <a:t>about animals!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53028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771658"/>
          </a:xfrm>
        </p:spPr>
        <p:txBody>
          <a:bodyPr>
            <a:normAutofit/>
          </a:bodyPr>
          <a:lstStyle/>
          <a:p>
            <a:pPr lvl="0" algn="l"/>
            <a:r>
              <a:rPr lang="en-US" dirty="0"/>
              <a:t>Have a good look at a cookery book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>Let’s go to the zoo after school. It’s cool.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88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692696"/>
            <a:ext cx="6254044" cy="1944215"/>
          </a:xfrm>
        </p:spPr>
        <p:txBody>
          <a:bodyPr>
            <a:noAutofit/>
          </a:bodyPr>
          <a:lstStyle/>
          <a:p>
            <a:r>
              <a:rPr lang="en-US" sz="5400" dirty="0" smtClean="0"/>
              <a:t>Must you…?</a:t>
            </a:r>
            <a:br>
              <a:rPr lang="en-US" sz="5400" dirty="0" smtClean="0"/>
            </a:b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2996952"/>
            <a:ext cx="6231467" cy="29523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do our homework</a:t>
            </a:r>
            <a:endParaRPr lang="ru-RU" sz="4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be late for school</a:t>
            </a:r>
            <a:endParaRPr lang="ru-RU" sz="4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eat healthy food</a:t>
            </a:r>
            <a:endParaRPr lang="ru-RU" sz="4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eat fast food every day</a:t>
            </a:r>
            <a:endParaRPr lang="ru-RU" sz="4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137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98768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Must - </a:t>
            </a:r>
            <a:r>
              <a:rPr lang="ru-RU" sz="7200" dirty="0" smtClean="0">
                <a:solidFill>
                  <a:srgbClr val="00B050"/>
                </a:solidFill>
              </a:rPr>
              <a:t>должен</a:t>
            </a:r>
            <a:r>
              <a:rPr lang="en-US" sz="7200" dirty="0" smtClean="0">
                <a:solidFill>
                  <a:srgbClr val="00B050"/>
                </a:solidFill>
              </a:rPr>
              <a:t/>
            </a:r>
            <a:br>
              <a:rPr lang="en-US" sz="7200" dirty="0" smtClean="0">
                <a:solidFill>
                  <a:srgbClr val="00B050"/>
                </a:solidFill>
              </a:rPr>
            </a:br>
            <a:r>
              <a:rPr lang="en-US" sz="7200" dirty="0" smtClean="0">
                <a:solidFill>
                  <a:srgbClr val="FF0000"/>
                </a:solidFill>
              </a:rPr>
              <a:t>Mustn’t</a:t>
            </a:r>
            <a:r>
              <a:rPr lang="ru-RU" sz="7200" dirty="0" smtClean="0">
                <a:solidFill>
                  <a:srgbClr val="FF0000"/>
                </a:solidFill>
              </a:rPr>
              <a:t> – не должен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14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err="1"/>
              <a:t>What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herbivores</a:t>
            </a:r>
            <a:r>
              <a:rPr lang="ru-RU" dirty="0"/>
              <a:t> </a:t>
            </a:r>
            <a:r>
              <a:rPr lang="ru-RU" dirty="0" err="1"/>
              <a:t>eat</a:t>
            </a:r>
            <a:r>
              <a:rPr lang="ru-RU" dirty="0"/>
              <a:t>? </a:t>
            </a:r>
            <a:r>
              <a:rPr lang="en-US" i="1" dirty="0"/>
              <a:t>(They eat only plants.)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What do carnivores eat? (They eat meat from animals.)</a:t>
            </a:r>
            <a:r>
              <a:rPr lang="ru-RU" i="1" dirty="0"/>
              <a:t/>
            </a:r>
            <a:br>
              <a:rPr lang="ru-RU" i="1" dirty="0"/>
            </a:br>
            <a:r>
              <a:rPr lang="en-US" dirty="0"/>
              <a:t>What do omnivores eat? (They eat meat and plants.)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52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692697"/>
            <a:ext cx="6254044" cy="864096"/>
          </a:xfrm>
        </p:spPr>
        <p:txBody>
          <a:bodyPr>
            <a:normAutofit fontScale="90000"/>
          </a:bodyPr>
          <a:lstStyle/>
          <a:p>
            <a:r>
              <a:rPr lang="ru-RU" sz="6600" b="1" dirty="0"/>
              <a:t>Рефлексия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1700808"/>
            <a:ext cx="6231467" cy="3334037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4800" dirty="0"/>
              <a:t>Can you talk about rules?</a:t>
            </a:r>
            <a:endParaRPr lang="ru-RU" sz="48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4800" dirty="0"/>
              <a:t>Do you know how to describe animals?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5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</a:rPr>
              <a:t>Goodbye</a:t>
            </a:r>
            <a:r>
              <a:rPr lang="ru-RU" sz="4800" dirty="0" smtClean="0">
                <a:solidFill>
                  <a:srgbClr val="FF0000"/>
                </a:solidFill>
              </a:rPr>
              <a:t>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564255" cy="3672408"/>
          </a:xfrm>
        </p:spPr>
      </p:pic>
    </p:spTree>
    <p:extLst>
      <p:ext uri="{BB962C8B-B14F-4D97-AF65-F5344CB8AC3E}">
        <p14:creationId xmlns:p14="http://schemas.microsoft.com/office/powerpoint/2010/main" val="806258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</TotalTime>
  <Words>62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Wild about animals!</vt:lpstr>
      <vt:lpstr>Have a good look at a cookery book.  Let’s go to the zoo after school. It’s cool. </vt:lpstr>
      <vt:lpstr>Must you…? </vt:lpstr>
      <vt:lpstr>Must - должен Mustn’t – не должен</vt:lpstr>
      <vt:lpstr>What do herbivores eat? (They eat only plants.) What do carnivores eat? (They eat meat from animals.) What do omnivores eat? (They eat meat and plants.) </vt:lpstr>
      <vt:lpstr>Рефлексия</vt:lpstr>
      <vt:lpstr>Goodbye!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about animals!</dc:title>
  <dc:creator>Константин</dc:creator>
  <cp:lastModifiedBy>Константин</cp:lastModifiedBy>
  <cp:revision>2</cp:revision>
  <dcterms:created xsi:type="dcterms:W3CDTF">2017-07-26T19:44:39Z</dcterms:created>
  <dcterms:modified xsi:type="dcterms:W3CDTF">2017-07-26T19:55:56Z</dcterms:modified>
</cp:coreProperties>
</file>